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F48F74-2937-3D3F-3B28-003A2640D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8C86B89-4BEA-AE06-B519-034F6B9410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4DDCD0-7ABC-C7DF-64A1-9350975F8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A7D55-51C4-87F3-4502-B472923F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7116F6-A0BA-C855-9FE6-9DDED94CF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83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B6AFC9-B0C7-84C2-4D6B-185BD437A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5262EF-AAD4-B8FB-1925-3DDE8B4D1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694BE5-BB5B-3CC1-1ABA-92DE3C337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4E06BA-28F5-46FA-F73A-F08A6060E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7BAC64-5614-CB8E-A602-47AC2C521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7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B3EEB31-F160-E6CB-A167-C0A62200A5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FF277B-528E-BE98-7465-723C54975D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7F5D7B-2521-CF60-66AB-7FA94616E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B1C1CF-F146-9D3D-4D23-0A8E751DD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F78DF8-EFFB-D981-E928-76B57514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2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91F81-E9FF-B33A-6CE0-6F7D62A73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C34D51-B7C6-5050-D9E7-C04C124B4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481F7-1FCC-5670-976D-4A2275E4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3D3ECD-6155-B095-64E8-E401FDEA4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A14748-29EC-9A93-896A-A2513F02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53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43FB0F-9D44-B87A-937F-22D235C7A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9ADCFD-5DB8-1165-8233-E06508052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039154-1C71-5040-FC88-9E7F4A3F8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CB25F-A025-8558-3A40-AC56A84BF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B3266A-052A-481E-7991-553388CC2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70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AFFC6-B45B-0177-5A89-43D355A49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A28A58-98DF-5EFD-ECBF-C6EEED8BB5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536D41-E2ED-5A84-5C06-C1C6E1D3D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59013D-A88A-3ADC-38E9-E03006CD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457759-B729-0763-3130-ED552A455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5F9CD8-7A82-0272-7D1A-015646826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86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B66F97-8D05-705A-0F48-61C588E24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06B6F9-92B0-B666-7344-D7705960B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050B6C-3A31-6A2B-231F-0DAFBBAB4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8AE5217-D8E8-4E9C-2981-C99C4CF9F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BC00C9C-A451-1FA2-67D9-96AE4797F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181811-0D70-6A36-A5CD-B19505A96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164265-3A87-9CEE-1A73-2231548A2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8122E3-3E4E-671E-DEF5-94E29F0A1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609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2B7F3C-40B0-F7C2-D6A7-59EF870A8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9E1A37D-0390-2077-F8D6-D58EEA372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20244C3-37AB-18BA-6CC3-B4E8544B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1B28DC-A48C-FA9F-2AF5-0EABABA1E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01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9A0BD57-5078-3EB8-2D3A-534EAF42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DF30EA1-015F-8401-7375-4557668E5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6652CB-F543-2195-E267-B5E10979D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18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191F0-5BC7-660F-7A0B-B7F01A225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2656C6-8DFB-626C-9F6B-18BC47838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B3032F-7E30-A7FF-A549-3713FC9A0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493E30-FFC0-AB27-E81A-C40399AC0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420C6D-0450-850A-CBF7-186BE3081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58AA10-4DEA-5156-0894-E4856D90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78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4715A3-E8DD-8A0B-2D30-09AE8CCE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CB0434-ED55-563B-B1EC-B5B22C7E36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05785F-AD2D-A5F9-350B-C8ABD7AD2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056F67-54C4-0100-CE13-81FA489E7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152389-10C0-AE9A-390F-8EC52C6E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0B5D9B-FEDA-AE5E-50A6-D8C9A05E8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483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590D40-19A0-1C67-C9EC-33A1AE8A6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221CA1-BE93-16E7-83D0-BA902EEE0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B22AD8-0BF4-5D2F-1D01-971BCF9EF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1EE02-5271-41A7-9176-11DD7A20B3D8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DE84BB-62C2-2552-BE48-37A38551B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B9304F-64D9-1BC6-CDE9-4A314F941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0EF8-E267-4CC2-AA82-D5F17AB6A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28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1E23346F-66FE-0986-45F9-FD2FDDB9071A}"/>
              </a:ext>
            </a:extLst>
          </p:cNvPr>
          <p:cNvSpPr/>
          <p:nvPr/>
        </p:nvSpPr>
        <p:spPr>
          <a:xfrm>
            <a:off x="397726" y="318021"/>
            <a:ext cx="2686050" cy="16573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BD1CE2B-7D2C-C9A5-82EC-B9147E070A6B}"/>
              </a:ext>
            </a:extLst>
          </p:cNvPr>
          <p:cNvCxnSpPr>
            <a:cxnSpLocks/>
          </p:cNvCxnSpPr>
          <p:nvPr/>
        </p:nvCxnSpPr>
        <p:spPr>
          <a:xfrm>
            <a:off x="469164" y="864088"/>
            <a:ext cx="254783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93DABF2-F570-36A1-6899-61B7AC4AECAB}"/>
              </a:ext>
            </a:extLst>
          </p:cNvPr>
          <p:cNvCxnSpPr>
            <a:cxnSpLocks/>
          </p:cNvCxnSpPr>
          <p:nvPr/>
        </p:nvCxnSpPr>
        <p:spPr>
          <a:xfrm>
            <a:off x="469164" y="1402251"/>
            <a:ext cx="254783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E61A95-0E84-0DA4-368B-2BF28C3DA157}"/>
              </a:ext>
            </a:extLst>
          </p:cNvPr>
          <p:cNvSpPr txBox="1"/>
          <p:nvPr/>
        </p:nvSpPr>
        <p:spPr>
          <a:xfrm>
            <a:off x="1186753" y="4024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検　印</a:t>
            </a:r>
            <a:endParaRPr kumimoji="1" lang="ja-JP" altLang="en-US" sz="24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6BC3C0-F429-E153-5741-F318D052389A}"/>
              </a:ext>
            </a:extLst>
          </p:cNvPr>
          <p:cNvSpPr txBox="1"/>
          <p:nvPr/>
        </p:nvSpPr>
        <p:spPr>
          <a:xfrm>
            <a:off x="1007217" y="147919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品質管理部</a:t>
            </a:r>
            <a:endParaRPr kumimoji="1" lang="ja-JP" altLang="en-US" sz="2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4B49AC61-22D2-224E-28A6-355F1F5694A0}"/>
              </a:ext>
            </a:extLst>
          </p:cNvPr>
          <p:cNvSpPr/>
          <p:nvPr/>
        </p:nvSpPr>
        <p:spPr>
          <a:xfrm>
            <a:off x="4196295" y="540906"/>
            <a:ext cx="2547839" cy="1434465"/>
          </a:xfrm>
          <a:prstGeom prst="roundRect">
            <a:avLst/>
          </a:prstGeom>
          <a:noFill/>
          <a:ln w="254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3A1439F-8437-A567-9E9C-636300ECE936}"/>
              </a:ext>
            </a:extLst>
          </p:cNvPr>
          <p:cNvCxnSpPr>
            <a:cxnSpLocks/>
          </p:cNvCxnSpPr>
          <p:nvPr/>
        </p:nvCxnSpPr>
        <p:spPr>
          <a:xfrm>
            <a:off x="4196295" y="1012010"/>
            <a:ext cx="2547839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3470905-63FD-9B1F-6CBA-546DCCDCF8E0}"/>
              </a:ext>
            </a:extLst>
          </p:cNvPr>
          <p:cNvCxnSpPr>
            <a:cxnSpLocks/>
          </p:cNvCxnSpPr>
          <p:nvPr/>
        </p:nvCxnSpPr>
        <p:spPr>
          <a:xfrm>
            <a:off x="4196295" y="1493096"/>
            <a:ext cx="2547839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D39E37F-E106-F0C8-E0E1-2541D24F3511}"/>
              </a:ext>
            </a:extLst>
          </p:cNvPr>
          <p:cNvSpPr txBox="1"/>
          <p:nvPr/>
        </p:nvSpPr>
        <p:spPr>
          <a:xfrm>
            <a:off x="4916216" y="560056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検　印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BA3AD83-93F2-08C9-09AD-EA1748ACC666}"/>
              </a:ext>
            </a:extLst>
          </p:cNvPr>
          <p:cNvSpPr txBox="1"/>
          <p:nvPr/>
        </p:nvSpPr>
        <p:spPr>
          <a:xfrm>
            <a:off x="4736680" y="153417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品質管理部</a:t>
            </a:r>
            <a:endParaRPr kumimoji="1" lang="ja-JP" altLang="en-US" sz="2000" dirty="0">
              <a:solidFill>
                <a:schemeClr val="accent1">
                  <a:lumMod val="50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E0B7736-5CBA-610E-F0BA-21CC507E9D14}"/>
              </a:ext>
            </a:extLst>
          </p:cNvPr>
          <p:cNvSpPr/>
          <p:nvPr/>
        </p:nvSpPr>
        <p:spPr>
          <a:xfrm>
            <a:off x="359628" y="2630963"/>
            <a:ext cx="2547839" cy="143446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B6604BC-F146-B990-C6F4-49CB453F71EF}"/>
              </a:ext>
            </a:extLst>
          </p:cNvPr>
          <p:cNvCxnSpPr>
            <a:cxnSpLocks/>
          </p:cNvCxnSpPr>
          <p:nvPr/>
        </p:nvCxnSpPr>
        <p:spPr>
          <a:xfrm>
            <a:off x="359628" y="3102067"/>
            <a:ext cx="254783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530794B-0D49-19A4-B869-6879E80CF344}"/>
              </a:ext>
            </a:extLst>
          </p:cNvPr>
          <p:cNvCxnSpPr>
            <a:cxnSpLocks/>
          </p:cNvCxnSpPr>
          <p:nvPr/>
        </p:nvCxnSpPr>
        <p:spPr>
          <a:xfrm>
            <a:off x="359628" y="3583153"/>
            <a:ext cx="254783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AF75BF-5F70-C149-15F4-B7FEFE6BDD64}"/>
              </a:ext>
            </a:extLst>
          </p:cNvPr>
          <p:cNvSpPr txBox="1"/>
          <p:nvPr/>
        </p:nvSpPr>
        <p:spPr>
          <a:xfrm>
            <a:off x="900013" y="2650113"/>
            <a:ext cx="148309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</a:t>
            </a:r>
            <a:r>
              <a:rPr lang="ja-JP" altLang="en-US" sz="24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受領</a:t>
            </a:r>
            <a:endParaRPr kumimoji="1" lang="ja-JP" altLang="en-US" sz="24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FF945803-1863-0524-B183-295B617EC501}"/>
              </a:ext>
            </a:extLst>
          </p:cNvPr>
          <p:cNvSpPr/>
          <p:nvPr/>
        </p:nvSpPr>
        <p:spPr>
          <a:xfrm>
            <a:off x="4146937" y="2264563"/>
            <a:ext cx="2597197" cy="2597197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37202C6-1996-A9E3-9F8E-25926F6AF7BB}"/>
              </a:ext>
            </a:extLst>
          </p:cNvPr>
          <p:cNvSpPr txBox="1"/>
          <p:nvPr/>
        </p:nvSpPr>
        <p:spPr>
          <a:xfrm>
            <a:off x="4968481" y="2274273"/>
            <a:ext cx="95410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accent1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受</a:t>
            </a:r>
            <a:endParaRPr kumimoji="1" lang="en-US" altLang="ja-JP" sz="6000" dirty="0">
              <a:solidFill>
                <a:schemeClr val="accent1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lang="ja-JP" altLang="en-US" sz="6000" dirty="0">
                <a:solidFill>
                  <a:schemeClr val="accent1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付</a:t>
            </a:r>
            <a:endParaRPr kumimoji="1" lang="ja-JP" altLang="en-US" sz="6000" dirty="0">
              <a:solidFill>
                <a:schemeClr val="accent1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5F8265BB-40B4-8FB8-51C0-EEBF2DCA3D4E}"/>
              </a:ext>
            </a:extLst>
          </p:cNvPr>
          <p:cNvSpPr/>
          <p:nvPr/>
        </p:nvSpPr>
        <p:spPr>
          <a:xfrm>
            <a:off x="4022712" y="2155706"/>
            <a:ext cx="2826881" cy="2826881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F8D9C41-1C88-A30B-0D25-4DE5D3D535D0}"/>
              </a:ext>
            </a:extLst>
          </p:cNvPr>
          <p:cNvGrpSpPr/>
          <p:nvPr/>
        </p:nvGrpSpPr>
        <p:grpSpPr>
          <a:xfrm>
            <a:off x="7284519" y="540906"/>
            <a:ext cx="4112240" cy="3187740"/>
            <a:chOff x="7283183" y="2942986"/>
            <a:chExt cx="4112240" cy="3187740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6911F27-15EE-DDF6-7DE9-83CB2C37DAE2}"/>
                </a:ext>
              </a:extLst>
            </p:cNvPr>
            <p:cNvSpPr/>
            <p:nvPr/>
          </p:nvSpPr>
          <p:spPr>
            <a:xfrm>
              <a:off x="7384355" y="3074187"/>
              <a:ext cx="3907632" cy="2396845"/>
            </a:xfrm>
            <a:prstGeom prst="ellipse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7B2AAFB8-6109-49DE-88B0-6807CB502ACB}"/>
                </a:ext>
              </a:extLst>
            </p:cNvPr>
            <p:cNvSpPr/>
            <p:nvPr/>
          </p:nvSpPr>
          <p:spPr>
            <a:xfrm>
              <a:off x="7283183" y="2942986"/>
              <a:ext cx="4112240" cy="2643306"/>
            </a:xfrm>
            <a:prstGeom prst="ellipse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2EA44600-0778-B285-C775-5A0473E8BD03}"/>
                </a:ext>
              </a:extLst>
            </p:cNvPr>
            <p:cNvCxnSpPr/>
            <p:nvPr/>
          </p:nvCxnSpPr>
          <p:spPr>
            <a:xfrm>
              <a:off x="7605268" y="3719072"/>
              <a:ext cx="3473184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34FAE83-10B9-C5E7-18A0-6417DF893283}"/>
                </a:ext>
              </a:extLst>
            </p:cNvPr>
            <p:cNvSpPr txBox="1"/>
            <p:nvPr/>
          </p:nvSpPr>
          <p:spPr>
            <a:xfrm>
              <a:off x="8681581" y="3169007"/>
              <a:ext cx="131318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2400" dirty="0">
                  <a:solidFill>
                    <a:schemeClr val="accent1">
                      <a:lumMod val="5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講 習 会</a:t>
              </a:r>
              <a:endParaRPr kumimoji="1" lang="ja-JP" altLang="en-US" sz="24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A3C02A3A-10CA-D0DC-F1D5-4BD284593BD5}"/>
                </a:ext>
              </a:extLst>
            </p:cNvPr>
            <p:cNvCxnSpPr/>
            <p:nvPr/>
          </p:nvCxnSpPr>
          <p:spPr>
            <a:xfrm>
              <a:off x="7605268" y="4813087"/>
              <a:ext cx="3473184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7408DF6-6268-3659-4C58-D8F5866CDE57}"/>
                </a:ext>
              </a:extLst>
            </p:cNvPr>
            <p:cNvSpPr txBox="1"/>
            <p:nvPr/>
          </p:nvSpPr>
          <p:spPr>
            <a:xfrm>
              <a:off x="8681581" y="4874311"/>
              <a:ext cx="131318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2400" dirty="0">
                  <a:solidFill>
                    <a:schemeClr val="accent1">
                      <a:lumMod val="5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受 講 済</a:t>
              </a:r>
              <a:endParaRPr kumimoji="1" lang="ja-JP" altLang="en-US" sz="24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pic>
          <p:nvPicPr>
            <p:cNvPr id="30" name="図 29" descr="ロゴ&#10;&#10;自動的に生成された説明">
              <a:extLst>
                <a:ext uri="{FF2B5EF4-FFF2-40B4-BE49-F238E27FC236}">
                  <a16:creationId xmlns:a16="http://schemas.microsoft.com/office/drawing/2014/main" id="{2B2F4F28-8C64-425A-3742-B61CC6409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9792" y="5586292"/>
              <a:ext cx="2434924" cy="544434"/>
            </a:xfrm>
            <a:prstGeom prst="rect">
              <a:avLst/>
            </a:prstGeom>
          </p:spPr>
        </p:pic>
      </p:grpSp>
      <p:sp>
        <p:nvSpPr>
          <p:cNvPr id="16" name="楕円 15">
            <a:extLst>
              <a:ext uri="{FF2B5EF4-FFF2-40B4-BE49-F238E27FC236}">
                <a16:creationId xmlns:a16="http://schemas.microsoft.com/office/drawing/2014/main" id="{BCF75F03-D93A-C50C-14BB-868B7D3AB347}"/>
              </a:ext>
            </a:extLst>
          </p:cNvPr>
          <p:cNvSpPr/>
          <p:nvPr/>
        </p:nvSpPr>
        <p:spPr>
          <a:xfrm>
            <a:off x="8401009" y="4236424"/>
            <a:ext cx="2597197" cy="2597197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8D60497-3A3B-3F10-5F21-48BB07A10FD1}"/>
              </a:ext>
            </a:extLst>
          </p:cNvPr>
          <p:cNvSpPr txBox="1"/>
          <p:nvPr/>
        </p:nvSpPr>
        <p:spPr>
          <a:xfrm>
            <a:off x="9222553" y="4246134"/>
            <a:ext cx="954107" cy="261610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accent1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受</a:t>
            </a:r>
            <a:endParaRPr kumimoji="1" lang="en-US" altLang="ja-JP" sz="6000" dirty="0">
              <a:solidFill>
                <a:schemeClr val="accent1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dirty="0">
              <a:solidFill>
                <a:schemeClr val="accent1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lang="ja-JP" altLang="en-US" sz="6000" dirty="0">
                <a:solidFill>
                  <a:schemeClr val="accent1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付</a:t>
            </a:r>
            <a:endParaRPr kumimoji="1" lang="ja-JP" altLang="en-US" sz="6000" dirty="0">
              <a:solidFill>
                <a:schemeClr val="accent1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A2701E59-7C1A-5217-9F8C-1679CF1C8A21}"/>
              </a:ext>
            </a:extLst>
          </p:cNvPr>
          <p:cNvSpPr/>
          <p:nvPr/>
        </p:nvSpPr>
        <p:spPr>
          <a:xfrm>
            <a:off x="8276784" y="4127567"/>
            <a:ext cx="2826881" cy="2826881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6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6B1FDE7-34A0-CA83-3D2D-D72C7BFADFCB}"/>
              </a:ext>
            </a:extLst>
          </p:cNvPr>
          <p:cNvGrpSpPr/>
          <p:nvPr/>
        </p:nvGrpSpPr>
        <p:grpSpPr>
          <a:xfrm>
            <a:off x="415046" y="478890"/>
            <a:ext cx="2547839" cy="1434465"/>
            <a:chOff x="415046" y="478890"/>
            <a:chExt cx="2547839" cy="1434465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8A7ABD3-EE6E-AC8E-EBE3-311B09B548B7}"/>
                </a:ext>
              </a:extLst>
            </p:cNvPr>
            <p:cNvSpPr/>
            <p:nvPr/>
          </p:nvSpPr>
          <p:spPr>
            <a:xfrm>
              <a:off x="415046" y="478890"/>
              <a:ext cx="2547839" cy="1434465"/>
            </a:xfrm>
            <a:prstGeom prst="roundRect">
              <a:avLst/>
            </a:prstGeom>
            <a:noFill/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E04AED08-A2C6-B5A2-A476-F0900B6DACEB}"/>
                </a:ext>
              </a:extLst>
            </p:cNvPr>
            <p:cNvCxnSpPr>
              <a:cxnSpLocks/>
            </p:cNvCxnSpPr>
            <p:nvPr/>
          </p:nvCxnSpPr>
          <p:spPr>
            <a:xfrm>
              <a:off x="415046" y="949994"/>
              <a:ext cx="2547839" cy="0"/>
            </a:xfrm>
            <a:prstGeom prst="line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D391469-C86D-DCEE-4F91-2E97A4234539}"/>
                </a:ext>
              </a:extLst>
            </p:cNvPr>
            <p:cNvCxnSpPr>
              <a:cxnSpLocks/>
            </p:cNvCxnSpPr>
            <p:nvPr/>
          </p:nvCxnSpPr>
          <p:spPr>
            <a:xfrm>
              <a:off x="415046" y="1431080"/>
              <a:ext cx="2547839" cy="0"/>
            </a:xfrm>
            <a:prstGeom prst="line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25F7B0A-F4E2-2F4A-616B-F51204EEE744}"/>
                </a:ext>
              </a:extLst>
            </p:cNvPr>
            <p:cNvSpPr txBox="1"/>
            <p:nvPr/>
          </p:nvSpPr>
          <p:spPr>
            <a:xfrm>
              <a:off x="955431" y="498040"/>
              <a:ext cx="141577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24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文書受領</a:t>
              </a:r>
              <a:endParaRPr kumimoji="1" lang="ja-JP" altLang="en-US" sz="24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25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22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HGP明朝B</vt:lpstr>
      <vt:lpstr>HG丸ｺﾞｼｯｸM-PRO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ペンコネクト 山本</dc:creator>
  <cp:lastModifiedBy>ペンコネクト 山本</cp:lastModifiedBy>
  <cp:revision>8</cp:revision>
  <dcterms:created xsi:type="dcterms:W3CDTF">2022-09-02T02:07:54Z</dcterms:created>
  <dcterms:modified xsi:type="dcterms:W3CDTF">2022-09-20T00:14:19Z</dcterms:modified>
</cp:coreProperties>
</file>